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5543D8-E2DD-4CB9-A567-E327CC4B8F5F}" v="2" dt="2023-08-22T12:48:59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183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oridafbla-pbl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998F414-7D0A-4BB3-ABF9-D356969FD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DC52BE-B2E5-4356-9FCF-8F0E04E5F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4772" y="1"/>
            <a:ext cx="6877228" cy="6857999"/>
          </a:xfrm>
          <a:custGeom>
            <a:avLst/>
            <a:gdLst>
              <a:gd name="connsiteX0" fmla="*/ 6010591 w 6877228"/>
              <a:gd name="connsiteY0" fmla="*/ 0 h 6857999"/>
              <a:gd name="connsiteX1" fmla="*/ 6877228 w 6877228"/>
              <a:gd name="connsiteY1" fmla="*/ 0 h 6857999"/>
              <a:gd name="connsiteX2" fmla="*/ 6877228 w 6877228"/>
              <a:gd name="connsiteY2" fmla="*/ 4081237 h 6857999"/>
              <a:gd name="connsiteX3" fmla="*/ 4443576 w 6877228"/>
              <a:gd name="connsiteY3" fmla="*/ 6857999 h 6857999"/>
              <a:gd name="connsiteX4" fmla="*/ 0 w 6877228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77228" h="6857999">
                <a:moveTo>
                  <a:pt x="6010591" y="0"/>
                </a:moveTo>
                <a:lnTo>
                  <a:pt x="6877228" y="0"/>
                </a:lnTo>
                <a:lnTo>
                  <a:pt x="6877228" y="4081237"/>
                </a:lnTo>
                <a:lnTo>
                  <a:pt x="4443576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888D426-68B4-4BA8-96C3-1DCDCE2FA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22200" cy="6858000"/>
          </a:xfrm>
          <a:custGeom>
            <a:avLst/>
            <a:gdLst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9092866 w 11593823"/>
              <a:gd name="connsiteY6" fmla="*/ 0 h 6858000"/>
              <a:gd name="connsiteX7" fmla="*/ 11322200 w 11593823"/>
              <a:gd name="connsiteY7" fmla="*/ 0 h 6858000"/>
              <a:gd name="connsiteX8" fmla="*/ 11322198 w 11593823"/>
              <a:gd name="connsiteY8" fmla="*/ 2 h 6858000"/>
              <a:gd name="connsiteX9" fmla="*/ 11593823 w 11593823"/>
              <a:gd name="connsiteY9" fmla="*/ 2 h 6858000"/>
              <a:gd name="connsiteX10" fmla="*/ 11322197 w 11593823"/>
              <a:gd name="connsiteY10" fmla="*/ 4 h 6858000"/>
              <a:gd name="connsiteX11" fmla="*/ 5311608 w 11593823"/>
              <a:gd name="connsiteY11" fmla="*/ 6858000 h 6858000"/>
              <a:gd name="connsiteX12" fmla="*/ 5288856 w 11593823"/>
              <a:gd name="connsiteY12" fmla="*/ 6858000 h 6858000"/>
              <a:gd name="connsiteX13" fmla="*/ 4806770 w 11593823"/>
              <a:gd name="connsiteY13" fmla="*/ 6858000 h 6858000"/>
              <a:gd name="connsiteX14" fmla="*/ 4676142 w 11593823"/>
              <a:gd name="connsiteY14" fmla="*/ 6858000 h 6858000"/>
              <a:gd name="connsiteX15" fmla="*/ 3082273 w 11593823"/>
              <a:gd name="connsiteY15" fmla="*/ 6858000 h 6858000"/>
              <a:gd name="connsiteX16" fmla="*/ 2625273 w 11593823"/>
              <a:gd name="connsiteY16" fmla="*/ 6858000 h 6858000"/>
              <a:gd name="connsiteX17" fmla="*/ 2155010 w 11593823"/>
              <a:gd name="connsiteY17" fmla="*/ 6858000 h 6858000"/>
              <a:gd name="connsiteX18" fmla="*/ 0 w 11593823"/>
              <a:gd name="connsiteY18" fmla="*/ 685800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11322200 w 11593823"/>
              <a:gd name="connsiteY6" fmla="*/ 0 h 6858000"/>
              <a:gd name="connsiteX7" fmla="*/ 11322198 w 11593823"/>
              <a:gd name="connsiteY7" fmla="*/ 2 h 6858000"/>
              <a:gd name="connsiteX8" fmla="*/ 11593823 w 11593823"/>
              <a:gd name="connsiteY8" fmla="*/ 2 h 6858000"/>
              <a:gd name="connsiteX9" fmla="*/ 11322197 w 11593823"/>
              <a:gd name="connsiteY9" fmla="*/ 4 h 6858000"/>
              <a:gd name="connsiteX10" fmla="*/ 5311608 w 11593823"/>
              <a:gd name="connsiteY10" fmla="*/ 6858000 h 6858000"/>
              <a:gd name="connsiteX11" fmla="*/ 5288856 w 11593823"/>
              <a:gd name="connsiteY11" fmla="*/ 6858000 h 6858000"/>
              <a:gd name="connsiteX12" fmla="*/ 4806770 w 11593823"/>
              <a:gd name="connsiteY12" fmla="*/ 6858000 h 6858000"/>
              <a:gd name="connsiteX13" fmla="*/ 4676142 w 11593823"/>
              <a:gd name="connsiteY13" fmla="*/ 6858000 h 6858000"/>
              <a:gd name="connsiteX14" fmla="*/ 3082273 w 11593823"/>
              <a:gd name="connsiteY14" fmla="*/ 6858000 h 6858000"/>
              <a:gd name="connsiteX15" fmla="*/ 2625273 w 11593823"/>
              <a:gd name="connsiteY15" fmla="*/ 6858000 h 6858000"/>
              <a:gd name="connsiteX16" fmla="*/ 2155010 w 11593823"/>
              <a:gd name="connsiteY16" fmla="*/ 6858000 h 6858000"/>
              <a:gd name="connsiteX17" fmla="*/ 0 w 11593823"/>
              <a:gd name="connsiteY17" fmla="*/ 6858000 h 6858000"/>
              <a:gd name="connsiteX18" fmla="*/ 0 w 11593823"/>
              <a:gd name="connsiteY18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11322200 w 11593823"/>
              <a:gd name="connsiteY5" fmla="*/ 0 h 6858000"/>
              <a:gd name="connsiteX6" fmla="*/ 11322198 w 11593823"/>
              <a:gd name="connsiteY6" fmla="*/ 2 h 6858000"/>
              <a:gd name="connsiteX7" fmla="*/ 11593823 w 11593823"/>
              <a:gd name="connsiteY7" fmla="*/ 2 h 6858000"/>
              <a:gd name="connsiteX8" fmla="*/ 11322197 w 11593823"/>
              <a:gd name="connsiteY8" fmla="*/ 4 h 6858000"/>
              <a:gd name="connsiteX9" fmla="*/ 5311608 w 11593823"/>
              <a:gd name="connsiteY9" fmla="*/ 6858000 h 6858000"/>
              <a:gd name="connsiteX10" fmla="*/ 5288856 w 11593823"/>
              <a:gd name="connsiteY10" fmla="*/ 6858000 h 6858000"/>
              <a:gd name="connsiteX11" fmla="*/ 4806770 w 11593823"/>
              <a:gd name="connsiteY11" fmla="*/ 6858000 h 6858000"/>
              <a:gd name="connsiteX12" fmla="*/ 4676142 w 11593823"/>
              <a:gd name="connsiteY12" fmla="*/ 6858000 h 6858000"/>
              <a:gd name="connsiteX13" fmla="*/ 3082273 w 11593823"/>
              <a:gd name="connsiteY13" fmla="*/ 6858000 h 6858000"/>
              <a:gd name="connsiteX14" fmla="*/ 2625273 w 11593823"/>
              <a:gd name="connsiteY14" fmla="*/ 6858000 h 6858000"/>
              <a:gd name="connsiteX15" fmla="*/ 2155010 w 11593823"/>
              <a:gd name="connsiteY15" fmla="*/ 6858000 h 6858000"/>
              <a:gd name="connsiteX16" fmla="*/ 0 w 11593823"/>
              <a:gd name="connsiteY16" fmla="*/ 6858000 h 6858000"/>
              <a:gd name="connsiteX17" fmla="*/ 0 w 11593823"/>
              <a:gd name="connsiteY17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4806770 w 11593823"/>
              <a:gd name="connsiteY3" fmla="*/ 2 h 6858000"/>
              <a:gd name="connsiteX4" fmla="*/ 11322200 w 11593823"/>
              <a:gd name="connsiteY4" fmla="*/ 0 h 6858000"/>
              <a:gd name="connsiteX5" fmla="*/ 11322198 w 11593823"/>
              <a:gd name="connsiteY5" fmla="*/ 2 h 6858000"/>
              <a:gd name="connsiteX6" fmla="*/ 11593823 w 11593823"/>
              <a:gd name="connsiteY6" fmla="*/ 2 h 6858000"/>
              <a:gd name="connsiteX7" fmla="*/ 11322197 w 11593823"/>
              <a:gd name="connsiteY7" fmla="*/ 4 h 6858000"/>
              <a:gd name="connsiteX8" fmla="*/ 5311608 w 11593823"/>
              <a:gd name="connsiteY8" fmla="*/ 6858000 h 6858000"/>
              <a:gd name="connsiteX9" fmla="*/ 5288856 w 11593823"/>
              <a:gd name="connsiteY9" fmla="*/ 6858000 h 6858000"/>
              <a:gd name="connsiteX10" fmla="*/ 4806770 w 11593823"/>
              <a:gd name="connsiteY10" fmla="*/ 6858000 h 6858000"/>
              <a:gd name="connsiteX11" fmla="*/ 4676142 w 11593823"/>
              <a:gd name="connsiteY11" fmla="*/ 6858000 h 6858000"/>
              <a:gd name="connsiteX12" fmla="*/ 3082273 w 11593823"/>
              <a:gd name="connsiteY12" fmla="*/ 6858000 h 6858000"/>
              <a:gd name="connsiteX13" fmla="*/ 2625273 w 11593823"/>
              <a:gd name="connsiteY13" fmla="*/ 6858000 h 6858000"/>
              <a:gd name="connsiteX14" fmla="*/ 2155010 w 11593823"/>
              <a:gd name="connsiteY14" fmla="*/ 6858000 h 6858000"/>
              <a:gd name="connsiteX15" fmla="*/ 0 w 11593823"/>
              <a:gd name="connsiteY15" fmla="*/ 6858000 h 6858000"/>
              <a:gd name="connsiteX16" fmla="*/ 0 w 11593823"/>
              <a:gd name="connsiteY16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11322200 w 11593823"/>
              <a:gd name="connsiteY3" fmla="*/ 0 h 6858000"/>
              <a:gd name="connsiteX4" fmla="*/ 11322198 w 11593823"/>
              <a:gd name="connsiteY4" fmla="*/ 2 h 6858000"/>
              <a:gd name="connsiteX5" fmla="*/ 11593823 w 11593823"/>
              <a:gd name="connsiteY5" fmla="*/ 2 h 6858000"/>
              <a:gd name="connsiteX6" fmla="*/ 11322197 w 11593823"/>
              <a:gd name="connsiteY6" fmla="*/ 4 h 6858000"/>
              <a:gd name="connsiteX7" fmla="*/ 5311608 w 11593823"/>
              <a:gd name="connsiteY7" fmla="*/ 6858000 h 6858000"/>
              <a:gd name="connsiteX8" fmla="*/ 5288856 w 11593823"/>
              <a:gd name="connsiteY8" fmla="*/ 6858000 h 6858000"/>
              <a:gd name="connsiteX9" fmla="*/ 4806770 w 11593823"/>
              <a:gd name="connsiteY9" fmla="*/ 6858000 h 6858000"/>
              <a:gd name="connsiteX10" fmla="*/ 4676142 w 11593823"/>
              <a:gd name="connsiteY10" fmla="*/ 6858000 h 6858000"/>
              <a:gd name="connsiteX11" fmla="*/ 3082273 w 11593823"/>
              <a:gd name="connsiteY11" fmla="*/ 6858000 h 6858000"/>
              <a:gd name="connsiteX12" fmla="*/ 2625273 w 11593823"/>
              <a:gd name="connsiteY12" fmla="*/ 6858000 h 6858000"/>
              <a:gd name="connsiteX13" fmla="*/ 2155010 w 11593823"/>
              <a:gd name="connsiteY13" fmla="*/ 6858000 h 6858000"/>
              <a:gd name="connsiteX14" fmla="*/ 0 w 11593823"/>
              <a:gd name="connsiteY14" fmla="*/ 6858000 h 6858000"/>
              <a:gd name="connsiteX15" fmla="*/ 0 w 11593823"/>
              <a:gd name="connsiteY15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11322200 w 11593823"/>
              <a:gd name="connsiteY2" fmla="*/ 0 h 6858000"/>
              <a:gd name="connsiteX3" fmla="*/ 11322198 w 11593823"/>
              <a:gd name="connsiteY3" fmla="*/ 2 h 6858000"/>
              <a:gd name="connsiteX4" fmla="*/ 11593823 w 11593823"/>
              <a:gd name="connsiteY4" fmla="*/ 2 h 6858000"/>
              <a:gd name="connsiteX5" fmla="*/ 11322197 w 11593823"/>
              <a:gd name="connsiteY5" fmla="*/ 4 h 6858000"/>
              <a:gd name="connsiteX6" fmla="*/ 5311608 w 11593823"/>
              <a:gd name="connsiteY6" fmla="*/ 6858000 h 6858000"/>
              <a:gd name="connsiteX7" fmla="*/ 5288856 w 11593823"/>
              <a:gd name="connsiteY7" fmla="*/ 6858000 h 6858000"/>
              <a:gd name="connsiteX8" fmla="*/ 4806770 w 11593823"/>
              <a:gd name="connsiteY8" fmla="*/ 6858000 h 6858000"/>
              <a:gd name="connsiteX9" fmla="*/ 4676142 w 11593823"/>
              <a:gd name="connsiteY9" fmla="*/ 6858000 h 6858000"/>
              <a:gd name="connsiteX10" fmla="*/ 3082273 w 11593823"/>
              <a:gd name="connsiteY10" fmla="*/ 6858000 h 6858000"/>
              <a:gd name="connsiteX11" fmla="*/ 2625273 w 11593823"/>
              <a:gd name="connsiteY11" fmla="*/ 6858000 h 6858000"/>
              <a:gd name="connsiteX12" fmla="*/ 2155010 w 11593823"/>
              <a:gd name="connsiteY12" fmla="*/ 6858000 h 6858000"/>
              <a:gd name="connsiteX13" fmla="*/ 0 w 11593823"/>
              <a:gd name="connsiteY13" fmla="*/ 6858000 h 6858000"/>
              <a:gd name="connsiteX14" fmla="*/ 0 w 11593823"/>
              <a:gd name="connsiteY14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3082273 w 11593823"/>
              <a:gd name="connsiteY9" fmla="*/ 6858000 h 6858000"/>
              <a:gd name="connsiteX10" fmla="*/ 2625273 w 11593823"/>
              <a:gd name="connsiteY10" fmla="*/ 6858000 h 6858000"/>
              <a:gd name="connsiteX11" fmla="*/ 2155010 w 11593823"/>
              <a:gd name="connsiteY11" fmla="*/ 6858000 h 6858000"/>
              <a:gd name="connsiteX12" fmla="*/ 0 w 11593823"/>
              <a:gd name="connsiteY12" fmla="*/ 6858000 h 6858000"/>
              <a:gd name="connsiteX13" fmla="*/ 0 w 11593823"/>
              <a:gd name="connsiteY13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625273 w 11593823"/>
              <a:gd name="connsiteY9" fmla="*/ 6858000 h 6858000"/>
              <a:gd name="connsiteX10" fmla="*/ 2155010 w 11593823"/>
              <a:gd name="connsiteY10" fmla="*/ 6858000 h 6858000"/>
              <a:gd name="connsiteX11" fmla="*/ 0 w 11593823"/>
              <a:gd name="connsiteY11" fmla="*/ 6858000 h 6858000"/>
              <a:gd name="connsiteX12" fmla="*/ 0 w 11593823"/>
              <a:gd name="connsiteY12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0 w 11593823"/>
              <a:gd name="connsiteY9" fmla="*/ 6858000 h 6858000"/>
              <a:gd name="connsiteX10" fmla="*/ 0 w 11593823"/>
              <a:gd name="connsiteY10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676142 w 11593823"/>
              <a:gd name="connsiteY7" fmla="*/ 6858000 h 6858000"/>
              <a:gd name="connsiteX8" fmla="*/ 0 w 11593823"/>
              <a:gd name="connsiteY8" fmla="*/ 6858000 h 6858000"/>
              <a:gd name="connsiteX9" fmla="*/ 0 w 11593823"/>
              <a:gd name="connsiteY9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0 w 11593823"/>
              <a:gd name="connsiteY7" fmla="*/ 6858000 h 6858000"/>
              <a:gd name="connsiteX8" fmla="*/ 0 w 11593823"/>
              <a:gd name="connsiteY8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0 w 11593823"/>
              <a:gd name="connsiteY6" fmla="*/ 6858000 h 6858000"/>
              <a:gd name="connsiteX7" fmla="*/ 0 w 11593823"/>
              <a:gd name="connsiteY7" fmla="*/ 0 h 6858000"/>
              <a:gd name="connsiteX0" fmla="*/ 0 w 11322200"/>
              <a:gd name="connsiteY0" fmla="*/ 0 h 6858000"/>
              <a:gd name="connsiteX1" fmla="*/ 11322200 w 11322200"/>
              <a:gd name="connsiteY1" fmla="*/ 0 h 6858000"/>
              <a:gd name="connsiteX2" fmla="*/ 11322198 w 11322200"/>
              <a:gd name="connsiteY2" fmla="*/ 2 h 6858000"/>
              <a:gd name="connsiteX3" fmla="*/ 11322197 w 11322200"/>
              <a:gd name="connsiteY3" fmla="*/ 4 h 6858000"/>
              <a:gd name="connsiteX4" fmla="*/ 5311608 w 11322200"/>
              <a:gd name="connsiteY4" fmla="*/ 6858000 h 6858000"/>
              <a:gd name="connsiteX5" fmla="*/ 0 w 11322200"/>
              <a:gd name="connsiteY5" fmla="*/ 6858000 h 6858000"/>
              <a:gd name="connsiteX6" fmla="*/ 0 w 113222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2200" h="6858000">
                <a:moveTo>
                  <a:pt x="0" y="0"/>
                </a:moveTo>
                <a:lnTo>
                  <a:pt x="11322200" y="0"/>
                </a:lnTo>
                <a:lnTo>
                  <a:pt x="11322198" y="2"/>
                </a:lnTo>
                <a:cubicBezTo>
                  <a:pt x="11322198" y="3"/>
                  <a:pt x="11322197" y="3"/>
                  <a:pt x="11322197" y="4"/>
                </a:cubicBezTo>
                <a:lnTo>
                  <a:pt x="5311608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1181101"/>
            <a:ext cx="6746966" cy="2681618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Intro to FBLA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3999244"/>
            <a:ext cx="4474028" cy="18265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cs typeface="Calibri"/>
              </a:rPr>
              <a:t>Brooke Ayers</a:t>
            </a:r>
            <a:endParaRPr lang="en-US" dirty="0"/>
          </a:p>
        </p:txBody>
      </p:sp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DDE8284E-8A3A-B0E6-2163-AAE589D21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695" y="3984417"/>
            <a:ext cx="3035097" cy="7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3E5678-E0CE-4EE8-9480-5A05F00FD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5D04CC-1D4A-88E9-8367-A57A5F153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1" y="1181101"/>
            <a:ext cx="5917758" cy="2947388"/>
          </a:xfrm>
        </p:spPr>
        <p:txBody>
          <a:bodyPr>
            <a:normAutofit/>
          </a:bodyPr>
          <a:lstStyle/>
          <a:p>
            <a:r>
              <a:rPr lang="en-US" dirty="0"/>
              <a:t>What is FBLA?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62A19-3067-503B-A7B2-8682260AD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428" y="2920191"/>
            <a:ext cx="5665572" cy="1716257"/>
          </a:xfrm>
        </p:spPr>
        <p:txBody>
          <a:bodyPr anchor="b">
            <a:normAutofit/>
          </a:bodyPr>
          <a:lstStyle/>
          <a:p>
            <a:r>
              <a:rPr lang="en-US" dirty="0"/>
              <a:t>FBLA encourages members to participate in multiple events and conferences in districts, states, and nationals. This is to enhance their individual skills and gaining prizes, recognition and business connection 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FE8E618-14B9-4DC2-B015-BFA35A04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83" y="0"/>
            <a:ext cx="689961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99617" h="6858000">
                <a:moveTo>
                  <a:pt x="6010592" y="0"/>
                </a:moveTo>
                <a:lnTo>
                  <a:pt x="6899617" y="0"/>
                </a:lnTo>
                <a:lnTo>
                  <a:pt x="6899617" y="1529274"/>
                </a:lnTo>
                <a:lnTo>
                  <a:pt x="2229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2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3E5678-E0CE-4EE8-9480-5A05F00FD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4DC6A-3CAE-FF4A-5559-267B8284C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380" y="266701"/>
            <a:ext cx="6382264" cy="2947388"/>
          </a:xfrm>
        </p:spPr>
        <p:txBody>
          <a:bodyPr>
            <a:normAutofit/>
          </a:bodyPr>
          <a:lstStyle/>
          <a:p>
            <a:r>
              <a:rPr lang="en-US" dirty="0"/>
              <a:t>Top 5 takeaways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FB46B-12DF-7A80-47CA-DE9901098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4568" y="2477228"/>
            <a:ext cx="5591432" cy="2947388"/>
          </a:xfrm>
        </p:spPr>
        <p:txBody>
          <a:bodyPr anchor="b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your business leadership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confidence in yourself and your 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Learn how to become involved in leadership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a better understanding of American business enterprise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a path towards future college and career goals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FE8E618-14B9-4DC2-B015-BFA35A04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83" y="0"/>
            <a:ext cx="689961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99617" h="6858000">
                <a:moveTo>
                  <a:pt x="6010592" y="0"/>
                </a:moveTo>
                <a:lnTo>
                  <a:pt x="6899617" y="0"/>
                </a:lnTo>
                <a:lnTo>
                  <a:pt x="6899617" y="1529274"/>
                </a:lnTo>
                <a:lnTo>
                  <a:pt x="2229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1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3E5678-E0CE-4EE8-9480-5A05F00FD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3C6EA-2AE9-8A84-B5D7-76EDEC56C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665" y="359306"/>
            <a:ext cx="7000102" cy="29473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C8F52-05F9-E4CC-2871-8D8F5943A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452" y="2422431"/>
            <a:ext cx="5150224" cy="2659915"/>
          </a:xfrm>
        </p:spPr>
        <p:txBody>
          <a:bodyPr anchor="b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College scholarships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Networking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Career opportunity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Life-long friends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 world experiences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Extra credit in 3DE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FE8E618-14B9-4DC2-B015-BFA35A04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83" y="0"/>
            <a:ext cx="689961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99617" h="6858000">
                <a:moveTo>
                  <a:pt x="6010592" y="0"/>
                </a:moveTo>
                <a:lnTo>
                  <a:pt x="6899617" y="0"/>
                </a:lnTo>
                <a:lnTo>
                  <a:pt x="6899617" y="1529274"/>
                </a:lnTo>
                <a:lnTo>
                  <a:pt x="2229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0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3E5678-E0CE-4EE8-9480-5A05F00FD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F0AEF-929B-D095-4ACF-D6AFF2D3A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584" y="359306"/>
            <a:ext cx="8186350" cy="2947388"/>
          </a:xfrm>
        </p:spPr>
        <p:txBody>
          <a:bodyPr>
            <a:normAutofit/>
          </a:bodyPr>
          <a:lstStyle/>
          <a:p>
            <a:r>
              <a:rPr lang="en-US" dirty="0"/>
              <a:t>Extra Information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2344E-3542-7184-8C4E-6983D5469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660" y="2323070"/>
            <a:ext cx="4541108" cy="2947388"/>
          </a:xfrm>
        </p:spPr>
        <p:txBody>
          <a:bodyPr anchor="b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$27 dues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Tuesday after school meeting for prep and Wednesday meeting during lunch.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do fundraising/volunteering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Officer position get voted 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Business clothes mandatory for events!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Competition Mandatory!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FE8E618-14B9-4DC2-B015-BFA35A04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83" y="0"/>
            <a:ext cx="689961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99617" h="6858000">
                <a:moveTo>
                  <a:pt x="6010592" y="0"/>
                </a:moveTo>
                <a:lnTo>
                  <a:pt x="6899617" y="0"/>
                </a:lnTo>
                <a:lnTo>
                  <a:pt x="6899617" y="1529274"/>
                </a:lnTo>
                <a:lnTo>
                  <a:pt x="2229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7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3E5678-E0CE-4EE8-9480-5A05F00FD1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3FA6F2-3A6E-DFD4-0B29-7BEB6FC9E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1" y="1181101"/>
            <a:ext cx="5917758" cy="2947388"/>
          </a:xfrm>
        </p:spPr>
        <p:txBody>
          <a:bodyPr>
            <a:normAutofit/>
          </a:bodyPr>
          <a:lstStyle/>
          <a:p>
            <a:r>
              <a:rPr lang="en-US" dirty="0"/>
              <a:t>Website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6F347-C165-209E-DD18-D727B0C3C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0333" y="3575912"/>
            <a:ext cx="5061039" cy="1480632"/>
          </a:xfrm>
        </p:spPr>
        <p:txBody>
          <a:bodyPr anchor="b">
            <a:normAutofit/>
          </a:bodyPr>
          <a:lstStyle/>
          <a:p>
            <a:r>
              <a:rPr lang="en-US" dirty="0"/>
              <a:t>For more information go to: </a:t>
            </a:r>
            <a:r>
              <a:rPr lang="en-US" dirty="0" err="1">
                <a:hlinkClick r:id="rId2"/>
              </a:rPr>
              <a:t>flordia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fbla</a:t>
            </a: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FE8E618-14B9-4DC2-B015-BFA35A04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83" y="0"/>
            <a:ext cx="689961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99617" h="6858000">
                <a:moveTo>
                  <a:pt x="6010592" y="0"/>
                </a:moveTo>
                <a:lnTo>
                  <a:pt x="6899617" y="0"/>
                </a:lnTo>
                <a:lnTo>
                  <a:pt x="6899617" y="1529274"/>
                </a:lnTo>
                <a:lnTo>
                  <a:pt x="2229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5B79A0-69AD-4CBD-897F-32C7A2BA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2CFE7-477B-D74F-DD3F-D422B36EE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929" y="1181101"/>
            <a:ext cx="7236143" cy="2610914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Thank you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B8870-79BA-6667-BB93-6C49CE0C4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2054" y="4901055"/>
            <a:ext cx="5899356" cy="127114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Any questions or comments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270B3E-3C96-4381-9F21-EC83F1E1A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1DF4C0-7A22-4E59-9E9C-BD2E24536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6708" y="4316888"/>
            <a:ext cx="195858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2F33EB-E7CB-4EE9-BBBF-D632F5C0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60223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Regatta Yellow">
      <a:dk1>
        <a:sysClr val="windowText" lastClr="000000"/>
      </a:dk1>
      <a:lt1>
        <a:sysClr val="window" lastClr="FFFFFF"/>
      </a:lt1>
      <a:dk2>
        <a:srgbClr val="181C30"/>
      </a:dk2>
      <a:lt2>
        <a:srgbClr val="C8E1F4"/>
      </a:lt2>
      <a:accent1>
        <a:srgbClr val="217ED3"/>
      </a:accent1>
      <a:accent2>
        <a:srgbClr val="B92525"/>
      </a:accent2>
      <a:accent3>
        <a:srgbClr val="18558C"/>
      </a:accent3>
      <a:accent4>
        <a:srgbClr val="1D8B35"/>
      </a:accent4>
      <a:accent5>
        <a:srgbClr val="EA75AA"/>
      </a:accent5>
      <a:accent6>
        <a:srgbClr val="F5A700"/>
      </a:accent6>
      <a:hlink>
        <a:srgbClr val="DB0000"/>
      </a:hlink>
      <a:folHlink>
        <a:srgbClr val="066BB6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150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Walbaum Display</vt:lpstr>
      <vt:lpstr>RegattaVTI</vt:lpstr>
      <vt:lpstr>Intro to FBLA</vt:lpstr>
      <vt:lpstr>What is FBLA?</vt:lpstr>
      <vt:lpstr>Top 5 takeaways </vt:lpstr>
      <vt:lpstr>Benefits</vt:lpstr>
      <vt:lpstr>Extra Information</vt:lpstr>
      <vt:lpstr>Website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Kershaw Rebekah</cp:lastModifiedBy>
  <cp:revision>16</cp:revision>
  <dcterms:created xsi:type="dcterms:W3CDTF">2023-08-18T12:53:38Z</dcterms:created>
  <dcterms:modified xsi:type="dcterms:W3CDTF">2023-08-23T09:58:27Z</dcterms:modified>
</cp:coreProperties>
</file>